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3" r:id="rId4"/>
    <p:sldId id="264" r:id="rId5"/>
    <p:sldId id="265" r:id="rId6"/>
    <p:sldId id="266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F340E987-8878-4F12-9D5A-63D15E45C865}" type="datetimeFigureOut">
              <a:rPr lang="en-US"/>
              <a:pPr/>
              <a:t>11/6/2009</a:t>
            </a:fld>
            <a:endParaRPr lang="en-US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F48E08BA-567E-40DC-8016-73DDD2AFA9A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3A40C-A0A8-4CD5-B84C-F48415B3FB79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79C2B-CB42-44A1-826A-AD8576FDD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F0157-6E09-4E9A-983B-446BC17D1AF3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1AF1D-E509-4888-96F1-269F949377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68ADD-8634-469C-9F87-7846E11D85BD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D8E48-5449-4C5D-89B2-33CEAC1F1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DE066-E802-4B32-B795-AC2437CDC6FE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CD1BA-4C96-497E-AC74-13D4A03FF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04F0-93B7-475E-B4BE-A690FE0ECD28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6247C-0980-4297-A3AC-85322E0F0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7FEBA-CDB3-48CC-854B-4A633824E0F0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B68B4-BA55-4F25-AD1E-C486998D49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21FF-75FF-46B3-B154-66ED9961A8DB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76A94-1CB8-481E-A3FA-C7438BDE6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12379-22DC-4A21-A724-D2954B7C0FDC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6430D-8578-471F-AE20-1D453AA68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23A36-4126-44EB-A19B-D0F5A2422685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90E-994A-4638-BD6D-72A3E5E7B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B0CF5-A8E1-4C23-A212-56DB94320E13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C1FD8-53BC-48DC-893E-3E402CCEE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FD7E-C770-4684-9857-41F42EAC1CD6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07B9A-5CD4-4AAC-9F62-F07117EA28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19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73507F-7802-4336-AE30-368CD2D03161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CE60AE-00A2-4FCE-9C86-C0F56DF73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Plate Tectonics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Geo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600" dirty="0" smtClean="0"/>
              <a:t>Crust – the thin outermost layer of the Earth. Continental  crust is relatively thick and mostly very old. Ocean crust is relatively thin, and always geologically very Young.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9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600" dirty="0" smtClean="0"/>
              <a:t>Mantle – the zone of the earth below the crust and above the core. It is divided into the upper mantle  the lithosphere and lower mantle with transition zone between.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24000"/>
            <a:ext cx="4038600" cy="45259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600" dirty="0" smtClean="0"/>
              <a:t>Lithosphere – the outermost layer of the earth, consisting of the earths crust and part of the upper mantle. The behaves as a rigid layer, in contrast to the underlying asthenosphere.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9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600" dirty="0" smtClean="0"/>
              <a:t>Asthenosphere – the part of the mantle beneath the lithosphere . The asthenosphere undergoes slow flow,  rather than behaving as a rigid block, like the overlying lithosphere.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Core – The core is mostly of iron, it is hot. The outer core is liquid and the inner core is solid because of the pressure coming form the earths others</a:t>
            </a:r>
          </a:p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15362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Suture Zone – the zone on the earths surface where two continents have collided and have been weldd together to from a single continent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Divergent Plate Boundary – a plate boundary where two plates move away from one another</a:t>
            </a:r>
          </a:p>
          <a:p>
            <a:pPr>
              <a:buFont typeface="Arial" charset="0"/>
              <a:buNone/>
            </a:pPr>
            <a:r>
              <a:rPr lang="en-US" smtClean="0"/>
              <a:t>Transform plate boundary -  a plate boundary where two plates slide parallel to one another</a:t>
            </a:r>
          </a:p>
        </p:txBody>
      </p:sp>
      <p:sp>
        <p:nvSpPr>
          <p:cNvPr id="16386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066800"/>
            <a:ext cx="4038600" cy="5562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Convergent Plate Boundary -  a plate boundary two plates move toward each other.</a:t>
            </a:r>
          </a:p>
          <a:p>
            <a:pPr>
              <a:buFont typeface="Arial" charset="0"/>
              <a:buNone/>
            </a:pPr>
            <a:r>
              <a:rPr lang="en-US" smtClean="0"/>
              <a:t>Transform fault – a vertical surface of slipage between plates along an offset between two segments of a spreading ridge.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685800"/>
            <a:ext cx="4038600" cy="54102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Density- mass per unit volume of material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Thermal convection -pattern of movement in a fluid caused by heating form below and cooling from above. Thermal convection transfers heat energy from the bottom of the convection cell to the top.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038600" cy="53340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Plate tectonics- the field of study of plate motion.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Continental accretion – the growth of a continent along its edges.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Pangea - Earths most recent super continent which  was rifted apart about 200 million years ago.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Supercontinent – a large continent consisting of all of the earths continental lithosphere. Supercontinents are assembled by plate tectonic processes of subduction and continent- continent collision</a:t>
            </a:r>
          </a:p>
        </p:txBody>
      </p:sp>
      <p:sp>
        <p:nvSpPr>
          <p:cNvPr id="1843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Paleomagnetism – the record of the past orientation and polarity of the earths magnetic field recorded in rocks containing the minerals magnetite.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END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348</Words>
  <Application>Microsoft Office PowerPoint</Application>
  <PresentationFormat>On-screen Show (4:3)</PresentationFormat>
  <Paragraphs>22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Plate Tectonics</vt:lpstr>
      <vt:lpstr>Geo Words</vt:lpstr>
      <vt:lpstr>Slide 3</vt:lpstr>
      <vt:lpstr>Slide 4</vt:lpstr>
      <vt:lpstr>Slide 5</vt:lpstr>
      <vt:lpstr>Slide 6</vt:lpstr>
      <vt:lpstr>THE END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Plate Tectonics</dc:title>
  <dc:creator>HP Authorized Customer</dc:creator>
  <cp:lastModifiedBy> </cp:lastModifiedBy>
  <cp:revision>7</cp:revision>
  <dcterms:created xsi:type="dcterms:W3CDTF">2007-12-09T16:50:01Z</dcterms:created>
  <dcterms:modified xsi:type="dcterms:W3CDTF">2009-11-06T16:58:30Z</dcterms:modified>
</cp:coreProperties>
</file>